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5"/>
    </p:embeddedFont>
    <p:embeddedFont>
      <p:font typeface="DM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960204"/>
            <a:ext cx="15380250" cy="339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image segmentation!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4788507"/>
            <a:ext cx="7707571" cy="453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pre-trained models -</a:t>
            </a:r>
          </a:p>
          <a:p>
            <a:pPr algn="l">
              <a:lnSpc>
                <a:spcPts val="4049"/>
              </a:lnSpc>
            </a:pP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 started with mask r-cnn </a:t>
            </a:r>
          </a:p>
          <a:p>
            <a:pPr algn="l">
              <a:lnSpc>
                <a:spcPts val="4049"/>
              </a:lnSpc>
            </a:pP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&gt;tried segment anything model (SAM)</a:t>
            </a: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yolo v8 for instance segmentation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77760" y="5263201"/>
            <a:ext cx="7102398" cy="3995099"/>
          </a:xfrm>
          <a:custGeom>
            <a:avLst/>
            <a:gdLst/>
            <a:ahLst/>
            <a:cxnLst/>
            <a:rect r="r" b="b" t="t" l="l"/>
            <a:pathLst>
              <a:path h="3995099" w="7102398">
                <a:moveTo>
                  <a:pt x="0" y="0"/>
                </a:moveTo>
                <a:lnTo>
                  <a:pt x="7102397" y="0"/>
                </a:lnTo>
                <a:lnTo>
                  <a:pt x="7102397" y="3995099"/>
                </a:lnTo>
                <a:lnTo>
                  <a:pt x="0" y="39950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77760" y="425451"/>
            <a:ext cx="7102398" cy="3995099"/>
          </a:xfrm>
          <a:custGeom>
            <a:avLst/>
            <a:gdLst/>
            <a:ahLst/>
            <a:cxnLst/>
            <a:rect r="r" b="b" t="t" l="l"/>
            <a:pathLst>
              <a:path h="3995099" w="7102398">
                <a:moveTo>
                  <a:pt x="0" y="0"/>
                </a:moveTo>
                <a:lnTo>
                  <a:pt x="7102397" y="0"/>
                </a:lnTo>
                <a:lnTo>
                  <a:pt x="7102397" y="3995098"/>
                </a:lnTo>
                <a:lnTo>
                  <a:pt x="0" y="3995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395" y="5723321"/>
            <a:ext cx="7707571" cy="133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i got! not good enough at all!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0188" y="1149225"/>
            <a:ext cx="7707571" cy="6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i wanted!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784810"/>
            <a:ext cx="15380250" cy="174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 extraction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800511" y="3850158"/>
            <a:ext cx="3934097" cy="5089130"/>
          </a:xfrm>
          <a:custGeom>
            <a:avLst/>
            <a:gdLst/>
            <a:ahLst/>
            <a:cxnLst/>
            <a:rect r="r" b="b" t="t" l="l"/>
            <a:pathLst>
              <a:path h="5089130" w="3934097">
                <a:moveTo>
                  <a:pt x="0" y="0"/>
                </a:moveTo>
                <a:lnTo>
                  <a:pt x="3934097" y="0"/>
                </a:lnTo>
                <a:lnTo>
                  <a:pt x="3934097" y="5089130"/>
                </a:lnTo>
                <a:lnTo>
                  <a:pt x="0" y="50891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982" r="0" b="-98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950" y="4788507"/>
            <a:ext cx="7707571" cy="301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pillow (python imaging library) with open cv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extracted objects &amp; saved in file system (in the segmented objects directory) with unique object id’s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3875" y="1581547"/>
            <a:ext cx="15380250" cy="174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identification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252344"/>
            <a:ext cx="16625946" cy="570282"/>
          </a:xfrm>
          <a:custGeom>
            <a:avLst/>
            <a:gdLst/>
            <a:ahLst/>
            <a:cxnLst/>
            <a:rect r="r" b="b" t="t" l="l"/>
            <a:pathLst>
              <a:path h="570282" w="16625946">
                <a:moveTo>
                  <a:pt x="0" y="0"/>
                </a:moveTo>
                <a:lnTo>
                  <a:pt x="16625946" y="0"/>
                </a:lnTo>
                <a:lnTo>
                  <a:pt x="16625946" y="570282"/>
                </a:lnTo>
                <a:lnTo>
                  <a:pt x="0" y="570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505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53875" y="4289944"/>
            <a:ext cx="7707571" cy="352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open ai’s clip (good at zero shot object detection) </a:t>
            </a:r>
          </a:p>
          <a:p>
            <a:pPr algn="l">
              <a:lnSpc>
                <a:spcPts val="4049"/>
              </a:lnSpc>
            </a:pP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small description of objects in the image! what this could be? 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3875" y="1581547"/>
            <a:ext cx="15380250" cy="174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text extraction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845144" y="4057678"/>
            <a:ext cx="6988981" cy="4470827"/>
          </a:xfrm>
          <a:custGeom>
            <a:avLst/>
            <a:gdLst/>
            <a:ahLst/>
            <a:cxnLst/>
            <a:rect r="r" b="b" t="t" l="l"/>
            <a:pathLst>
              <a:path h="4470827" w="6988981">
                <a:moveTo>
                  <a:pt x="0" y="0"/>
                </a:moveTo>
                <a:lnTo>
                  <a:pt x="6988981" y="0"/>
                </a:lnTo>
                <a:lnTo>
                  <a:pt x="6988981" y="4470827"/>
                </a:lnTo>
                <a:lnTo>
                  <a:pt x="0" y="4470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950" y="4788507"/>
            <a:ext cx="7707571" cy="25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easy ocr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identifies any text on the image -&gt; extracts it and return text to be used for summarization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3875" y="1581547"/>
            <a:ext cx="15380250" cy="174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summarization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60076" y="3863765"/>
            <a:ext cx="7499224" cy="4858652"/>
          </a:xfrm>
          <a:custGeom>
            <a:avLst/>
            <a:gdLst/>
            <a:ahLst/>
            <a:cxnLst/>
            <a:rect r="r" b="b" t="t" l="l"/>
            <a:pathLst>
              <a:path h="4858652" w="7499224">
                <a:moveTo>
                  <a:pt x="0" y="0"/>
                </a:moveTo>
                <a:lnTo>
                  <a:pt x="7499224" y="0"/>
                </a:lnTo>
                <a:lnTo>
                  <a:pt x="7499224" y="4858652"/>
                </a:lnTo>
                <a:lnTo>
                  <a:pt x="0" y="4858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950" y="4788507"/>
            <a:ext cx="7707571" cy="352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sumy python library </a:t>
            </a:r>
          </a:p>
          <a:p>
            <a:pPr algn="l">
              <a:lnSpc>
                <a:spcPts val="4049"/>
              </a:lnSpc>
            </a:pP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lsa summarizer (latent semantic analysis) algo for generating summary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returns summary for each object in the image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2542" y="1783750"/>
            <a:ext cx="15380250" cy="174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mapping + output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4475" y="4788507"/>
            <a:ext cx="7707571" cy="453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JSON for generating mapped output </a:t>
            </a:r>
          </a:p>
          <a:p>
            <a:pPr algn="l">
              <a:lnSpc>
                <a:spcPts val="4049"/>
              </a:lnSpc>
            </a:pPr>
          </a:p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maps all the objects with their : object id’s , segmentation, identification, extracted text &amp; summary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551729" y="4788507"/>
            <a:ext cx="7707571" cy="352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takes mapped objects &amp; generates output image with a csv file containing all object id’s, identification, extracted text &amp; summary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saves both outputs in the output directory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991291" y="3264217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17352" y="0"/>
            <a:ext cx="11949991" cy="4803285"/>
          </a:xfrm>
          <a:custGeom>
            <a:avLst/>
            <a:gdLst/>
            <a:ahLst/>
            <a:cxnLst/>
            <a:rect r="r" b="b" t="t" l="l"/>
            <a:pathLst>
              <a:path h="4803285" w="11949991">
                <a:moveTo>
                  <a:pt x="0" y="0"/>
                </a:moveTo>
                <a:lnTo>
                  <a:pt x="11949991" y="0"/>
                </a:lnTo>
                <a:lnTo>
                  <a:pt x="11949991" y="4803285"/>
                </a:lnTo>
                <a:lnTo>
                  <a:pt x="0" y="4803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95065" y="5143500"/>
            <a:ext cx="12297870" cy="4658619"/>
          </a:xfrm>
          <a:custGeom>
            <a:avLst/>
            <a:gdLst/>
            <a:ahLst/>
            <a:cxnLst/>
            <a:rect r="r" b="b" t="t" l="l"/>
            <a:pathLst>
              <a:path h="4658619" w="12297870">
                <a:moveTo>
                  <a:pt x="0" y="0"/>
                </a:moveTo>
                <a:lnTo>
                  <a:pt x="12297870" y="0"/>
                </a:lnTo>
                <a:lnTo>
                  <a:pt x="12297870" y="4658619"/>
                </a:lnTo>
                <a:lnTo>
                  <a:pt x="0" y="46586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7326" y="949116"/>
            <a:ext cx="9981334" cy="174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4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streamlit UI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8998019" y="2981637"/>
            <a:ext cx="8261281" cy="6313838"/>
            <a:chOff x="0" y="0"/>
            <a:chExt cx="11015042" cy="8418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15042" cy="5093594"/>
            </a:xfrm>
            <a:custGeom>
              <a:avLst/>
              <a:gdLst/>
              <a:ahLst/>
              <a:cxnLst/>
              <a:rect r="r" b="b" t="t" l="l"/>
              <a:pathLst>
                <a:path h="5093594" w="11015042">
                  <a:moveTo>
                    <a:pt x="0" y="0"/>
                  </a:moveTo>
                  <a:lnTo>
                    <a:pt x="11015042" y="0"/>
                  </a:lnTo>
                  <a:lnTo>
                    <a:pt x="11015042" y="5093594"/>
                  </a:lnTo>
                  <a:lnTo>
                    <a:pt x="0" y="509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093594"/>
              <a:ext cx="11015042" cy="3324857"/>
            </a:xfrm>
            <a:custGeom>
              <a:avLst/>
              <a:gdLst/>
              <a:ahLst/>
              <a:cxnLst/>
              <a:rect r="r" b="b" t="t" l="l"/>
              <a:pathLst>
                <a:path h="3324857" w="11015042">
                  <a:moveTo>
                    <a:pt x="0" y="0"/>
                  </a:moveTo>
                  <a:lnTo>
                    <a:pt x="11015042" y="0"/>
                  </a:lnTo>
                  <a:lnTo>
                    <a:pt x="11015042" y="3324857"/>
                  </a:lnTo>
                  <a:lnTo>
                    <a:pt x="0" y="332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23256" y="2981637"/>
            <a:ext cx="7213034" cy="4912282"/>
          </a:xfrm>
          <a:custGeom>
            <a:avLst/>
            <a:gdLst/>
            <a:ahLst/>
            <a:cxnLst/>
            <a:rect r="r" b="b" t="t" l="l"/>
            <a:pathLst>
              <a:path h="4912282" w="7213034">
                <a:moveTo>
                  <a:pt x="0" y="0"/>
                </a:moveTo>
                <a:lnTo>
                  <a:pt x="7213033" y="0"/>
                </a:lnTo>
                <a:lnTo>
                  <a:pt x="7213033" y="4912283"/>
                </a:lnTo>
                <a:lnTo>
                  <a:pt x="0" y="49122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6819" t="0" r="-3127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DAGOmoUG6M4</dc:identifier>
  <dcterms:modified xsi:type="dcterms:W3CDTF">2011-08-01T06:04:30Z</dcterms:modified>
  <cp:revision>1</cp:revision>
  <dc:title>image segmentation!</dc:title>
</cp:coreProperties>
</file>